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73" r:id="rId5"/>
    <p:sldId id="351" r:id="rId6"/>
    <p:sldId id="364" r:id="rId7"/>
    <p:sldId id="357" r:id="rId8"/>
    <p:sldId id="360" r:id="rId9"/>
    <p:sldId id="361" r:id="rId10"/>
    <p:sldId id="365" r:id="rId11"/>
    <p:sldId id="359" r:id="rId12"/>
    <p:sldId id="358" r:id="rId13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A85"/>
    <a:srgbClr val="6E9E80"/>
    <a:srgbClr val="4EBE7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85" autoAdjust="0"/>
    <p:restoredTop sz="93073" autoAdjust="0"/>
  </p:normalViewPr>
  <p:slideViewPr>
    <p:cSldViewPr>
      <p:cViewPr varScale="1">
        <p:scale>
          <a:sx n="62" d="100"/>
          <a:sy n="62" d="100"/>
        </p:scale>
        <p:origin x="172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04772EE9-1F9C-46DC-B1F3-523B4D0BFA1E}"/>
    <pc:docChg chg="custSel delSld modSld">
      <pc:chgData name="Jacintha Westerink" userId="8afea143-2072-4321-832c-d695a2a40b89" providerId="ADAL" clId="{04772EE9-1F9C-46DC-B1F3-523B4D0BFA1E}" dt="2021-09-24T10:38:06.040" v="8" actId="47"/>
      <pc:docMkLst>
        <pc:docMk/>
      </pc:docMkLst>
      <pc:sldChg chg="delSp mod delAnim">
        <pc:chgData name="Jacintha Westerink" userId="8afea143-2072-4321-832c-d695a2a40b89" providerId="ADAL" clId="{04772EE9-1F9C-46DC-B1F3-523B4D0BFA1E}" dt="2021-09-24T10:37:27.668" v="0" actId="478"/>
        <pc:sldMkLst>
          <pc:docMk/>
          <pc:sldMk cId="0" sldId="351"/>
        </pc:sldMkLst>
        <pc:spChg chg="del">
          <ac:chgData name="Jacintha Westerink" userId="8afea143-2072-4321-832c-d695a2a40b89" providerId="ADAL" clId="{04772EE9-1F9C-46DC-B1F3-523B4D0BFA1E}" dt="2021-09-24T10:37:27.668" v="0" actId="478"/>
          <ac:spMkLst>
            <pc:docMk/>
            <pc:sldMk cId="0" sldId="351"/>
            <ac:spMk id="76802" creationId="{00000000-0000-0000-0000-000000000000}"/>
          </ac:spMkLst>
        </pc:spChg>
      </pc:sldChg>
      <pc:sldChg chg="addSp delSp modSp mod">
        <pc:chgData name="Jacintha Westerink" userId="8afea143-2072-4321-832c-d695a2a40b89" providerId="ADAL" clId="{04772EE9-1F9C-46DC-B1F3-523B4D0BFA1E}" dt="2021-09-24T10:37:38.334" v="2" actId="478"/>
        <pc:sldMkLst>
          <pc:docMk/>
          <pc:sldMk cId="2188483789" sldId="357"/>
        </pc:sldMkLst>
        <pc:spChg chg="del">
          <ac:chgData name="Jacintha Westerink" userId="8afea143-2072-4321-832c-d695a2a40b89" providerId="ADAL" clId="{04772EE9-1F9C-46DC-B1F3-523B4D0BFA1E}" dt="2021-09-24T10:37:38.334" v="2" actId="478"/>
          <ac:spMkLst>
            <pc:docMk/>
            <pc:sldMk cId="2188483789" sldId="357"/>
            <ac:spMk id="2" creationId="{00000000-0000-0000-0000-000000000000}"/>
          </ac:spMkLst>
        </pc:spChg>
        <pc:spChg chg="add mod">
          <ac:chgData name="Jacintha Westerink" userId="8afea143-2072-4321-832c-d695a2a40b89" providerId="ADAL" clId="{04772EE9-1F9C-46DC-B1F3-523B4D0BFA1E}" dt="2021-09-24T10:37:38.334" v="2" actId="478"/>
          <ac:spMkLst>
            <pc:docMk/>
            <pc:sldMk cId="2188483789" sldId="357"/>
            <ac:spMk id="5" creationId="{D71B3AD9-6C09-433B-8903-A96AC377B9F9}"/>
          </ac:spMkLst>
        </pc:spChg>
      </pc:sldChg>
      <pc:sldChg chg="addSp delSp modSp mod">
        <pc:chgData name="Jacintha Westerink" userId="8afea143-2072-4321-832c-d695a2a40b89" providerId="ADAL" clId="{04772EE9-1F9C-46DC-B1F3-523B4D0BFA1E}" dt="2021-09-24T10:37:59.009" v="7" actId="478"/>
        <pc:sldMkLst>
          <pc:docMk/>
          <pc:sldMk cId="4286920863" sldId="358"/>
        </pc:sldMkLst>
        <pc:spChg chg="del">
          <ac:chgData name="Jacintha Westerink" userId="8afea143-2072-4321-832c-d695a2a40b89" providerId="ADAL" clId="{04772EE9-1F9C-46DC-B1F3-523B4D0BFA1E}" dt="2021-09-24T10:37:59.009" v="7" actId="478"/>
          <ac:spMkLst>
            <pc:docMk/>
            <pc:sldMk cId="4286920863" sldId="358"/>
            <ac:spMk id="2" creationId="{00000000-0000-0000-0000-000000000000}"/>
          </ac:spMkLst>
        </pc:spChg>
        <pc:spChg chg="add mod">
          <ac:chgData name="Jacintha Westerink" userId="8afea143-2072-4321-832c-d695a2a40b89" providerId="ADAL" clId="{04772EE9-1F9C-46DC-B1F3-523B4D0BFA1E}" dt="2021-09-24T10:37:59.009" v="7" actId="478"/>
          <ac:spMkLst>
            <pc:docMk/>
            <pc:sldMk cId="4286920863" sldId="358"/>
            <ac:spMk id="5" creationId="{8CC3856B-4EA5-457B-BF32-165E86254195}"/>
          </ac:spMkLst>
        </pc:spChg>
      </pc:sldChg>
      <pc:sldChg chg="addSp delSp modSp mod">
        <pc:chgData name="Jacintha Westerink" userId="8afea143-2072-4321-832c-d695a2a40b89" providerId="ADAL" clId="{04772EE9-1F9C-46DC-B1F3-523B4D0BFA1E}" dt="2021-09-24T10:37:54.841" v="6" actId="478"/>
        <pc:sldMkLst>
          <pc:docMk/>
          <pc:sldMk cId="3630912662" sldId="359"/>
        </pc:sldMkLst>
        <pc:spChg chg="del">
          <ac:chgData name="Jacintha Westerink" userId="8afea143-2072-4321-832c-d695a2a40b89" providerId="ADAL" clId="{04772EE9-1F9C-46DC-B1F3-523B4D0BFA1E}" dt="2021-09-24T10:37:54.841" v="6" actId="478"/>
          <ac:spMkLst>
            <pc:docMk/>
            <pc:sldMk cId="3630912662" sldId="359"/>
            <ac:spMk id="2" creationId="{00000000-0000-0000-0000-000000000000}"/>
          </ac:spMkLst>
        </pc:spChg>
        <pc:spChg chg="add mod">
          <ac:chgData name="Jacintha Westerink" userId="8afea143-2072-4321-832c-d695a2a40b89" providerId="ADAL" clId="{04772EE9-1F9C-46DC-B1F3-523B4D0BFA1E}" dt="2021-09-24T10:37:54.841" v="6" actId="478"/>
          <ac:spMkLst>
            <pc:docMk/>
            <pc:sldMk cId="3630912662" sldId="359"/>
            <ac:spMk id="9" creationId="{FCF0B9A6-D2E7-4EDD-BEE6-304ED417B20B}"/>
          </ac:spMkLst>
        </pc:spChg>
      </pc:sldChg>
      <pc:sldChg chg="addSp delSp modSp mod">
        <pc:chgData name="Jacintha Westerink" userId="8afea143-2072-4321-832c-d695a2a40b89" providerId="ADAL" clId="{04772EE9-1F9C-46DC-B1F3-523B4D0BFA1E}" dt="2021-09-24T10:37:42.776" v="3" actId="478"/>
        <pc:sldMkLst>
          <pc:docMk/>
          <pc:sldMk cId="124148466" sldId="360"/>
        </pc:sldMkLst>
        <pc:spChg chg="del">
          <ac:chgData name="Jacintha Westerink" userId="8afea143-2072-4321-832c-d695a2a40b89" providerId="ADAL" clId="{04772EE9-1F9C-46DC-B1F3-523B4D0BFA1E}" dt="2021-09-24T10:37:42.776" v="3" actId="478"/>
          <ac:spMkLst>
            <pc:docMk/>
            <pc:sldMk cId="124148466" sldId="360"/>
            <ac:spMk id="2" creationId="{00000000-0000-0000-0000-000000000000}"/>
          </ac:spMkLst>
        </pc:spChg>
        <pc:spChg chg="add mod">
          <ac:chgData name="Jacintha Westerink" userId="8afea143-2072-4321-832c-d695a2a40b89" providerId="ADAL" clId="{04772EE9-1F9C-46DC-B1F3-523B4D0BFA1E}" dt="2021-09-24T10:37:42.776" v="3" actId="478"/>
          <ac:spMkLst>
            <pc:docMk/>
            <pc:sldMk cId="124148466" sldId="360"/>
            <ac:spMk id="5" creationId="{E0B6C269-03C9-4BFB-B4AB-9CDBBF5357BF}"/>
          </ac:spMkLst>
        </pc:spChg>
      </pc:sldChg>
      <pc:sldChg chg="addSp delSp modSp mod">
        <pc:chgData name="Jacintha Westerink" userId="8afea143-2072-4321-832c-d695a2a40b89" providerId="ADAL" clId="{04772EE9-1F9C-46DC-B1F3-523B4D0BFA1E}" dt="2021-09-24T10:37:47.129" v="4" actId="478"/>
        <pc:sldMkLst>
          <pc:docMk/>
          <pc:sldMk cId="2430200484" sldId="361"/>
        </pc:sldMkLst>
        <pc:spChg chg="del">
          <ac:chgData name="Jacintha Westerink" userId="8afea143-2072-4321-832c-d695a2a40b89" providerId="ADAL" clId="{04772EE9-1F9C-46DC-B1F3-523B4D0BFA1E}" dt="2021-09-24T10:37:47.129" v="4" actId="478"/>
          <ac:spMkLst>
            <pc:docMk/>
            <pc:sldMk cId="2430200484" sldId="361"/>
            <ac:spMk id="2" creationId="{00000000-0000-0000-0000-000000000000}"/>
          </ac:spMkLst>
        </pc:spChg>
        <pc:spChg chg="add mod">
          <ac:chgData name="Jacintha Westerink" userId="8afea143-2072-4321-832c-d695a2a40b89" providerId="ADAL" clId="{04772EE9-1F9C-46DC-B1F3-523B4D0BFA1E}" dt="2021-09-24T10:37:47.129" v="4" actId="478"/>
          <ac:spMkLst>
            <pc:docMk/>
            <pc:sldMk cId="2430200484" sldId="361"/>
            <ac:spMk id="5" creationId="{6D0A5CAF-5AA3-4A03-9E5C-7F16C1DEC2A7}"/>
          </ac:spMkLst>
        </pc:spChg>
      </pc:sldChg>
      <pc:sldChg chg="del">
        <pc:chgData name="Jacintha Westerink" userId="8afea143-2072-4321-832c-d695a2a40b89" providerId="ADAL" clId="{04772EE9-1F9C-46DC-B1F3-523B4D0BFA1E}" dt="2021-09-24T10:38:06.040" v="8" actId="47"/>
        <pc:sldMkLst>
          <pc:docMk/>
          <pc:sldMk cId="1529308353" sldId="363"/>
        </pc:sldMkLst>
      </pc:sldChg>
      <pc:sldChg chg="addSp delSp modSp mod">
        <pc:chgData name="Jacintha Westerink" userId="8afea143-2072-4321-832c-d695a2a40b89" providerId="ADAL" clId="{04772EE9-1F9C-46DC-B1F3-523B4D0BFA1E}" dt="2021-09-24T10:37:33.700" v="1" actId="478"/>
        <pc:sldMkLst>
          <pc:docMk/>
          <pc:sldMk cId="123351440" sldId="364"/>
        </pc:sldMkLst>
        <pc:spChg chg="del">
          <ac:chgData name="Jacintha Westerink" userId="8afea143-2072-4321-832c-d695a2a40b89" providerId="ADAL" clId="{04772EE9-1F9C-46DC-B1F3-523B4D0BFA1E}" dt="2021-09-24T10:37:33.700" v="1" actId="478"/>
          <ac:spMkLst>
            <pc:docMk/>
            <pc:sldMk cId="123351440" sldId="364"/>
            <ac:spMk id="2" creationId="{00000000-0000-0000-0000-000000000000}"/>
          </ac:spMkLst>
        </pc:spChg>
        <pc:spChg chg="add mod">
          <ac:chgData name="Jacintha Westerink" userId="8afea143-2072-4321-832c-d695a2a40b89" providerId="ADAL" clId="{04772EE9-1F9C-46DC-B1F3-523B4D0BFA1E}" dt="2021-09-24T10:37:33.700" v="1" actId="478"/>
          <ac:spMkLst>
            <pc:docMk/>
            <pc:sldMk cId="123351440" sldId="364"/>
            <ac:spMk id="6" creationId="{D06A7241-B505-494A-949E-CBE5B39146A5}"/>
          </ac:spMkLst>
        </pc:spChg>
      </pc:sldChg>
      <pc:sldChg chg="addSp delSp modSp mod">
        <pc:chgData name="Jacintha Westerink" userId="8afea143-2072-4321-832c-d695a2a40b89" providerId="ADAL" clId="{04772EE9-1F9C-46DC-B1F3-523B4D0BFA1E}" dt="2021-09-24T10:37:50.878" v="5" actId="478"/>
        <pc:sldMkLst>
          <pc:docMk/>
          <pc:sldMk cId="2033770933" sldId="365"/>
        </pc:sldMkLst>
        <pc:spChg chg="del">
          <ac:chgData name="Jacintha Westerink" userId="8afea143-2072-4321-832c-d695a2a40b89" providerId="ADAL" clId="{04772EE9-1F9C-46DC-B1F3-523B4D0BFA1E}" dt="2021-09-24T10:37:50.878" v="5" actId="478"/>
          <ac:spMkLst>
            <pc:docMk/>
            <pc:sldMk cId="2033770933" sldId="365"/>
            <ac:spMk id="2" creationId="{00000000-0000-0000-0000-000000000000}"/>
          </ac:spMkLst>
        </pc:spChg>
        <pc:spChg chg="add mod">
          <ac:chgData name="Jacintha Westerink" userId="8afea143-2072-4321-832c-d695a2a40b89" providerId="ADAL" clId="{04772EE9-1F9C-46DC-B1F3-523B4D0BFA1E}" dt="2021-09-24T10:37:50.878" v="5" actId="478"/>
          <ac:spMkLst>
            <pc:docMk/>
            <pc:sldMk cId="2033770933" sldId="365"/>
            <ac:spMk id="11" creationId="{359BA588-B9B7-4AED-849F-5C8DED622A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CE4A4D-AA8F-4135-B5E4-2DF1381AD298}" type="datetimeFigureOut">
              <a:rPr lang="nl-NL"/>
              <a:pPr>
                <a:defRPr/>
              </a:pPr>
              <a:t>24-9-2021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AC14F-316C-4D68-850C-5E1E06F3CE3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86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0E97DC-4601-4942-B353-C16F68499A98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794771-5E3F-445D-BCA5-EEB445BAFA9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9857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4FFD5-FF8C-42C5-99B3-64A71A516E4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9DB1B-DB93-46C7-B53E-04889314788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0171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347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7093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086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1152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7613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906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12F5A-98AE-4C3D-BA7D-53339774493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23E46-51E5-48AF-A0B8-11FA54CE37C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27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0237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18C3D-00A6-41D4-8892-9E41B299E6FE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4896-0362-4158-A075-640CE476936F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895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04BF1-240F-40AE-932B-57E71C56155D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ECC1E-7AD8-467E-B3B6-3A1F8749DE1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9933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A7E8C-9961-4D47-B479-741D3F049571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CF8E8-9A86-4EA1-B139-88627286796D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94595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0505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9101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29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105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220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32822-2FCD-49A5-8474-A45F84A3E029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5DE54-CBDF-4E41-9F91-458DC05EB9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800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854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396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218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8201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475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F2841-6954-477A-83D5-C245707CB67C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4A3C-2ECA-4804-A821-1979BC31B819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735-FA21-47D8-88F6-062A7C356410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E0ACF-AA95-45FC-A239-E2E1392B6405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6C77-76B9-4E26-80AB-3443D1C93A09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3EC7-22E2-445B-B773-CCDE9C4660D0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A87E4-292F-4BB2-B3C7-C6664C20B0E7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B2A82-9C66-4843-AF94-08D488F5875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E925-ACBB-43C5-A961-96E004207840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84228-4224-4DDC-B0BE-D03954058897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6310-B6F9-45E9-B514-725A2CAECC23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1152-18FD-4482-AB0E-554297E284A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B6693-7882-4633-9275-9CB89BD9E0C8}" type="datetimeFigureOut">
              <a:rPr lang="nl-NL"/>
              <a:pPr>
                <a:defRPr/>
              </a:pPr>
              <a:t>24-9-2021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843271-584E-4C18-86DD-CAB95CD9687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068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C9BA-5E90-48BF-A87D-F8F978FA4BB4}" type="datetimeFigureOut">
              <a:rPr lang="nl-NL" smtClean="0"/>
              <a:t>24-9-2021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F64E6-3141-4C16-9702-89936822C2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45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5148263" y="3933825"/>
            <a:ext cx="3529012" cy="15843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 dirty="0"/>
          </a:p>
          <a:p>
            <a:pPr algn="ctr"/>
            <a:r>
              <a:rPr lang="en-US" sz="2400" dirty="0" err="1"/>
              <a:t>Assortimentskennis</a:t>
            </a:r>
            <a:r>
              <a:rPr lang="en-US" sz="2000" dirty="0"/>
              <a:t> </a:t>
            </a:r>
          </a:p>
          <a:p>
            <a:pPr algn="ctr"/>
            <a:r>
              <a:rPr lang="en-US" sz="2400" dirty="0" err="1"/>
              <a:t>Oefentoets</a:t>
            </a:r>
            <a:r>
              <a:rPr lang="en-US" sz="2400" dirty="0"/>
              <a:t> - </a:t>
            </a:r>
            <a:r>
              <a:rPr lang="en-US" sz="2400" dirty="0" err="1"/>
              <a:t>antw</a:t>
            </a:r>
            <a:endParaRPr lang="en-US" sz="2400" dirty="0"/>
          </a:p>
          <a:p>
            <a:pPr algn="ctr"/>
            <a:r>
              <a:rPr lang="en-US" sz="2400" dirty="0"/>
              <a:t>1-8</a:t>
            </a:r>
          </a:p>
          <a:p>
            <a:pPr algn="ctr"/>
            <a:endParaRPr lang="nl-NL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aechmea fasci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772816"/>
            <a:ext cx="7064845" cy="465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B84BBC2-31AB-4021-9ED3-0270F628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8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8CC3856B-4EA5-457B-BF32-165E8625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92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928E1-4108-4A02-B049-8B00242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5F066D-FADF-4342-9E36-1713F0E5E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640"/>
            <a:ext cx="8263830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u="sng" dirty="0"/>
              <a:t>Maak de oefentoets, werk volgens onderstaande manier: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Schrijf van elke plant de volledige wetenschappelijke naam op.</a:t>
            </a:r>
          </a:p>
          <a:p>
            <a:endParaRPr lang="nl-NL" sz="2400" dirty="0"/>
          </a:p>
          <a:p>
            <a:r>
              <a:rPr lang="nl-NL" sz="2400" dirty="0"/>
              <a:t>Schrijf (indien aanwezig) de Nederlandse naam op.</a:t>
            </a:r>
          </a:p>
          <a:p>
            <a:endParaRPr lang="nl-NL" sz="2400" dirty="0"/>
          </a:p>
          <a:p>
            <a:r>
              <a:rPr lang="nl-NL" sz="2400" dirty="0"/>
              <a:t>Controleer je antwoorden (Antwoordvel Wikiwijs)</a:t>
            </a:r>
          </a:p>
          <a:p>
            <a:endParaRPr lang="nl-NL" sz="2400" dirty="0"/>
          </a:p>
          <a:p>
            <a:r>
              <a:rPr lang="nl-NL" sz="2400" dirty="0"/>
              <a:t>Kijk je werk na: 	- elke Latijnse naam 1 punt</a:t>
            </a:r>
          </a:p>
          <a:p>
            <a:endParaRPr lang="nl-NL" sz="2400" dirty="0"/>
          </a:p>
          <a:p>
            <a:pPr marL="0" indent="0">
              <a:buNone/>
            </a:pPr>
            <a:r>
              <a:rPr lang="nl-NL" sz="2400" dirty="0"/>
              <a:t>				- elke Nederlandse naam 0,5 punt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uitrekenen: </a:t>
            </a:r>
          </a:p>
          <a:p>
            <a:pPr marL="0" indent="0">
              <a:buNone/>
            </a:pPr>
            <a:r>
              <a:rPr lang="nl-NL" sz="2400" dirty="0"/>
              <a:t>   punten optellen en delen volgens laatste dia “Beoordeling”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Cijfer doorgeven aan docent (Teams)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37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ANd9GcTcvOQgPvU7SsPhf2NRiQtiFYhQLU7Y5jkMdarmwcIsd0OXc3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356393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8135938" y="616585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1</a:t>
            </a:r>
            <a:endParaRPr lang="nl-NL" sz="2400" dirty="0">
              <a:latin typeface="Times New Roman" pitchFamily="18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nl-NL" sz="2400">
                <a:solidFill>
                  <a:srgbClr val="99CC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9461" name="AutoShape 5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462" name="AutoShape 6" descr="9k="/>
          <p:cNvSpPr>
            <a:spLocks noChangeAspect="1" noChangeArrowheads="1"/>
          </p:cNvSpPr>
          <p:nvPr/>
        </p:nvSpPr>
        <p:spPr bwMode="auto">
          <a:xfrm>
            <a:off x="2595563" y="3057525"/>
            <a:ext cx="39528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19463" name="Picture 11" descr="ANd9GcT1t1ss6ISJ1dwkEvqgOHeWFKkQoeiugpRct9Xs0KLWXL3m0HZ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3573463"/>
            <a:ext cx="22320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7" descr="ANd9GcQv4-O4idVluIppEVPqtJkhVpZdeRQAdpZuL9w67liEouik_n8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7475"/>
            <a:ext cx="2700338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9" descr="ANd9GcSr4NvuLAw2DRRhWO4DnAxpzAY32dc4U5e_QVfU6dL_636w8uB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3421063"/>
            <a:ext cx="2366962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1" descr="ANd9GcRzhEYvBD_y9GaZrLISqI4vTNyzdoBAD_hdjGtuPnBEOLuO-N3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1341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3" descr="ANd9GcSqG0yVi_5OswXN-77KNDAdJE5JtuOXoNl3QLabZPNTrM-NsEAgD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765175"/>
            <a:ext cx="1847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25" descr="Allium_Giganteum_-_Drie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0538" y="1412875"/>
            <a:ext cx="230346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autoUpdateAnimBg="0"/>
      <p:bldP spid="768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B84BBC2-31AB-4021-9ED3-0270F628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2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312592-6E28-48E1-8549-B1A91761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924922"/>
            <a:ext cx="4581128" cy="4581128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D06A7241-B505-494A-949E-CBE5B3914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5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acacia dealb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7434" y="2624463"/>
            <a:ext cx="4545087" cy="30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3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4098" name="Picture 2" descr="Afbeeldingsresultaat voor mim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02" y="1865469"/>
            <a:ext cx="4352898" cy="304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D71B3AD9-6C09-433B-8903-A96AC377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848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adiantum radd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525037" cy="35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4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5124" name="Picture 4" descr="Afbeeldingsresultaat voor adiantum raddian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788" y="2304651"/>
            <a:ext cx="3506295" cy="262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E0B6C269-03C9-4BFB-B4AB-9CDBBF535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ageratum houstonian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4968552" cy="31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5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6146" name="Picture 2" descr="Afbeeldingsresultaat voor ageratum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38960"/>
            <a:ext cx="3528392" cy="457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6D0A5CAF-5AA3-4A03-9E5C-7F16C1DEC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20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1B84BBC2-31AB-4021-9ED3-0270F6286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6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E3469D-4FFC-47E0-B08A-E29C856A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343108"/>
            <a:ext cx="3779458" cy="2795457"/>
          </a:xfrm>
          <a:prstGeom prst="rect">
            <a:avLst/>
          </a:prstGeom>
        </p:spPr>
      </p:pic>
      <p:pic>
        <p:nvPicPr>
          <p:cNvPr id="9" name="Picture 9" descr="ANd9GcQ5nweI6zHd1AnUYfCp70r0iSZzxa8izDrvU81nZ4Rk9wnPX2L9aw">
            <a:extLst>
              <a:ext uri="{FF2B5EF4-FFF2-40B4-BE49-F238E27FC236}">
                <a16:creationId xmlns:a16="http://schemas.microsoft.com/office/drawing/2014/main" id="{4BCE145D-B883-48F2-82F8-DB79EC8A5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988840"/>
            <a:ext cx="33416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el 10">
            <a:extLst>
              <a:ext uri="{FF2B5EF4-FFF2-40B4-BE49-F238E27FC236}">
                <a16:creationId xmlns:a16="http://schemas.microsoft.com/office/drawing/2014/main" id="{359BA588-B9B7-4AED-849F-5C8DED622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77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Afbeeldingsresultaat voor achillea filipenduli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20677"/>
            <a:ext cx="4822978" cy="3612579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07425" y="6309320"/>
            <a:ext cx="53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7</a:t>
            </a:r>
            <a:endParaRPr lang="nl-NL" sz="2400" dirty="0">
              <a:latin typeface="Times New Roman" pitchFamily="18" charset="0"/>
            </a:endParaRPr>
          </a:p>
        </p:txBody>
      </p:sp>
      <p:pic>
        <p:nvPicPr>
          <p:cNvPr id="7170" name="Picture 2" descr="Afbeeldingsresultaat voor achillea snijblo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9998"/>
            <a:ext cx="3810000" cy="386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57200" y="1988840"/>
            <a:ext cx="3898776" cy="1318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457200" y="5733256"/>
            <a:ext cx="3810000" cy="1651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FCF0B9A6-D2E7-4EDD-BEE6-304ED417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09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95</Words>
  <Application>Microsoft Office PowerPoint</Application>
  <PresentationFormat>Diavoorstelling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Kantoorthema</vt:lpstr>
      <vt:lpstr>1_Kantoorthema</vt:lpstr>
      <vt:lpstr>2_Kantoorthema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Silvia Ragas</dc:creator>
  <cp:lastModifiedBy>Jacintha Westerink</cp:lastModifiedBy>
  <cp:revision>135</cp:revision>
  <cp:lastPrinted>2011-11-22T17:53:40Z</cp:lastPrinted>
  <dcterms:created xsi:type="dcterms:W3CDTF">2011-10-14T07:30:03Z</dcterms:created>
  <dcterms:modified xsi:type="dcterms:W3CDTF">2021-09-24T10:38:08Z</dcterms:modified>
</cp:coreProperties>
</file>